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314" r:id="rId4"/>
    <p:sldId id="320" r:id="rId5"/>
    <p:sldId id="319" r:id="rId6"/>
    <p:sldId id="313" r:id="rId7"/>
    <p:sldId id="316" r:id="rId8"/>
    <p:sldId id="317" r:id="rId9"/>
    <p:sldId id="322" r:id="rId10"/>
    <p:sldId id="285" r:id="rId11"/>
    <p:sldId id="260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63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/>
          <p:cNvPicPr preferRelativeResize="0"/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20215" y="4814143"/>
            <a:ext cx="7302500" cy="830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</a:rPr>
              <a:t>团队名称：第二组</a:t>
            </a:r>
            <a:r>
              <a:rPr lang="en-US" altLang="zh-CN" spc="3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</a:rPr>
              <a:t>心满意组</a:t>
            </a:r>
            <a:endParaRPr lang="en-US" altLang="zh-CN" spc="300" dirty="0">
              <a:solidFill>
                <a:schemeClr val="bg1">
                  <a:lumMod val="50000"/>
                </a:schemeClr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</a:rPr>
              <a:t>团队成员：田薇、付资婷、江洁兰、王永淞、肖霆锋、林建威</a:t>
            </a:r>
            <a:r>
              <a:rPr lang="en-US" altLang="zh-CN" spc="3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205" y="1985010"/>
            <a:ext cx="5260975" cy="18465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accent2"/>
                </a:solidFill>
                <a:latin typeface="+mj-ea"/>
                <a:ea typeface="+mj-ea"/>
              </a:rPr>
              <a:t>商易商品信息管理系统</a:t>
            </a:r>
            <a:endParaRPr lang="zh-CN" altLang="en-US" sz="6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74453" y="248265"/>
            <a:ext cx="2638130" cy="1184690"/>
          </a:xfrm>
          <a:prstGeom prst="rect">
            <a:avLst/>
          </a:prstGeom>
        </p:spPr>
      </p:pic>
      <p:pic>
        <p:nvPicPr>
          <p:cNvPr id="5" name="图片 4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020" y="418465"/>
            <a:ext cx="2175510" cy="9867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0875" y="4081988"/>
            <a:ext cx="12700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endParaRPr lang="en-US" altLang="zh-CN" sz="2000" spc="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488026" y="3019994"/>
            <a:ext cx="3352800" cy="10153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4" name="图片 23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7120" y="1231265"/>
            <a:ext cx="3753485" cy="1702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0400" y="409575"/>
            <a:ext cx="902081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预期冲刺计划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45989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时间安排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43844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分工安排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1243330"/>
            <a:ext cx="5066030" cy="5332095"/>
          </a:xfrm>
          <a:prstGeom prst="rect">
            <a:avLst/>
          </a:prstGeom>
        </p:spPr>
      </p:pic>
      <p:pic>
        <p:nvPicPr>
          <p:cNvPr id="7" name="图片 6" descr="项目燃尽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85" y="1724025"/>
            <a:ext cx="6209030" cy="3702050"/>
          </a:xfrm>
          <a:prstGeom prst="rect">
            <a:avLst/>
          </a:prstGeom>
        </p:spPr>
      </p:pic>
      <p:pic>
        <p:nvPicPr>
          <p:cNvPr id="8" name="图片 7" descr="项目燃尽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385" y="1724025"/>
            <a:ext cx="6208395" cy="3701415"/>
          </a:xfrm>
          <a:prstGeom prst="rect">
            <a:avLst/>
          </a:prstGeom>
        </p:spPr>
      </p:pic>
      <p:pic>
        <p:nvPicPr>
          <p:cNvPr id="9" name="图片 8" descr="项目燃尽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385" y="1724025"/>
            <a:ext cx="6207125" cy="3700780"/>
          </a:xfrm>
          <a:prstGeom prst="rect">
            <a:avLst/>
          </a:prstGeom>
        </p:spPr>
      </p:pic>
      <p:pic>
        <p:nvPicPr>
          <p:cNvPr id="12" name="图片 11" descr="项目燃尽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385" y="1724025"/>
            <a:ext cx="6206490" cy="3700145"/>
          </a:xfrm>
          <a:prstGeom prst="rect">
            <a:avLst/>
          </a:prstGeom>
        </p:spPr>
      </p:pic>
      <p:pic>
        <p:nvPicPr>
          <p:cNvPr id="14" name="图片 13" descr="项目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5" y="1724025"/>
            <a:ext cx="6205855" cy="370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0400" y="409575"/>
            <a:ext cx="902081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完成情况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45989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时间安排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43844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分工安排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633855"/>
            <a:ext cx="4192905" cy="3990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75" y="1633855"/>
            <a:ext cx="611759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0400" y="409575"/>
            <a:ext cx="902081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部分随笔的部分截图</a:t>
            </a:r>
            <a:endParaRPr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45989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时间安排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43844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分工安排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70" y="1167765"/>
            <a:ext cx="7642860" cy="551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1308100"/>
            <a:ext cx="10204450" cy="5235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50" y="1167765"/>
            <a:ext cx="6422390" cy="534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0400" y="409575"/>
            <a:ext cx="902081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测试用例</a:t>
            </a:r>
            <a:endParaRPr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43844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分工安排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82955" y="1531620"/>
            <a:ext cx="10625455" cy="488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0400" y="409575"/>
            <a:ext cx="902081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测试体会</a:t>
            </a:r>
            <a:endParaRPr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43844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分工安排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0" y="1355090"/>
            <a:ext cx="8604885" cy="5162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40" y="1252855"/>
            <a:ext cx="8021955" cy="536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0400" y="409575"/>
            <a:ext cx="902081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项目测试评述</a:t>
            </a:r>
            <a:endParaRPr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43844" y="1355112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分工安排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90" y="2713355"/>
            <a:ext cx="8617585" cy="1431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90" y="1249680"/>
            <a:ext cx="8020685" cy="5466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90" y="1249680"/>
            <a:ext cx="8081645" cy="546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3415" y="493395"/>
            <a:ext cx="6741160" cy="553720"/>
          </a:xfrm>
        </p:spPr>
        <p:txBody>
          <a:bodyPr>
            <a:normAutofit fontScale="90000" lnSpcReduction="20000"/>
          </a:bodyPr>
          <a:lstStyle/>
          <a:p>
            <a:r>
              <a:rPr>
                <a:sym typeface="+mn-ea"/>
              </a:rPr>
              <a:t>项目运行部分效果</a:t>
            </a:r>
            <a:endParaRPr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1496060"/>
            <a:ext cx="10766425" cy="4902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1496060"/>
            <a:ext cx="10782300" cy="4903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" y="1496060"/>
            <a:ext cx="10687050" cy="4903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" y="1496060"/>
            <a:ext cx="10782300" cy="5014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05" y="1496060"/>
            <a:ext cx="7155180" cy="477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3415" y="493395"/>
            <a:ext cx="6741160" cy="553720"/>
          </a:xfrm>
        </p:spPr>
        <p:txBody>
          <a:bodyPr>
            <a:noAutofit/>
          </a:bodyPr>
          <a:lstStyle/>
          <a:p>
            <a:r>
              <a:rPr sz="3100">
                <a:sym typeface="+mn-ea"/>
              </a:rPr>
              <a:t>组员分工及在冲刺阶段的工作量比例</a:t>
            </a:r>
            <a:endParaRPr sz="3100">
              <a:sym typeface="+mn-ea"/>
            </a:endParaRPr>
          </a:p>
        </p:txBody>
      </p:sp>
      <p:pic>
        <p:nvPicPr>
          <p:cNvPr id="10" name="图片 9" descr="D:\福大至诚作业汇总\大一下\博客\第二次团队作业：需求分析\images\商易logo.png商易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5195" y="356235"/>
            <a:ext cx="1789430" cy="8115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" y="1442720"/>
            <a:ext cx="5748655" cy="4683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10" y="2078990"/>
            <a:ext cx="586105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Zjk1NWVmMWU0Y2I4MjAwZDkwYWIwNmM4ZjhkODFiNGI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WPS 演示</Application>
  <PresentationFormat>宽屏</PresentationFormat>
  <Paragraphs>41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Calibri Light</vt:lpstr>
      <vt:lpstr>微软雅黑</vt:lpstr>
      <vt:lpstr>Arial Unicode MS</vt:lpstr>
      <vt:lpstr>Calibri</vt:lpstr>
      <vt:lpstr>仿宋</vt:lpstr>
      <vt:lpstr>华文仿宋</vt:lpstr>
      <vt:lpstr>华文中宋</vt:lpstr>
      <vt:lpstr>华文宋体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189</cp:revision>
  <dcterms:created xsi:type="dcterms:W3CDTF">2019-06-19T02:08:00Z</dcterms:created>
  <dcterms:modified xsi:type="dcterms:W3CDTF">2022-05-30T14:57:59Z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B1C1A8FC3DF14610A0C6C17A10DD0850</vt:lpwstr>
  </property>
</Properties>
</file>